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quickStyle3.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67" r:id="rId4"/>
    <p:sldId id="258" r:id="rId5"/>
    <p:sldId id="259" r:id="rId6"/>
    <p:sldId id="260" r:id="rId7"/>
    <p:sldId id="261" r:id="rId8"/>
    <p:sldId id="262" r:id="rId9"/>
    <p:sldId id="263" r:id="rId10"/>
    <p:sldId id="266"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D02593-6023-4783-9D76-1CF433366B1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31E529C-A3C2-4323-9CA2-188ABDA593D8}">
      <dgm:prSet/>
      <dgm:spPr/>
      <dgm:t>
        <a:bodyPr/>
        <a:lstStyle/>
        <a:p>
          <a:pPr rtl="0"/>
          <a:r>
            <a:rPr lang="en-US" b="1" dirty="0" smtClean="0"/>
            <a:t>             Forensic Linguistics</a:t>
          </a:r>
          <a:endParaRPr lang="en-US" dirty="0"/>
        </a:p>
      </dgm:t>
    </dgm:pt>
    <dgm:pt modelId="{58C3603B-F32B-41B6-8764-66A40F4B41EA}" type="parTrans" cxnId="{9401BB13-B922-4563-A759-4C9591273FFB}">
      <dgm:prSet/>
      <dgm:spPr/>
      <dgm:t>
        <a:bodyPr/>
        <a:lstStyle/>
        <a:p>
          <a:endParaRPr lang="en-US"/>
        </a:p>
      </dgm:t>
    </dgm:pt>
    <dgm:pt modelId="{C0F9AEB4-F90E-44DE-BFA2-CA846937F14D}" type="sibTrans" cxnId="{9401BB13-B922-4563-A759-4C9591273FFB}">
      <dgm:prSet/>
      <dgm:spPr/>
      <dgm:t>
        <a:bodyPr/>
        <a:lstStyle/>
        <a:p>
          <a:endParaRPr lang="en-US"/>
        </a:p>
      </dgm:t>
    </dgm:pt>
    <dgm:pt modelId="{9D37F292-3066-44CE-9C23-A2B0EFB951BE}" type="pres">
      <dgm:prSet presAssocID="{61D02593-6023-4783-9D76-1CF433366B1C}" presName="linear" presStyleCnt="0">
        <dgm:presLayoutVars>
          <dgm:animLvl val="lvl"/>
          <dgm:resizeHandles val="exact"/>
        </dgm:presLayoutVars>
      </dgm:prSet>
      <dgm:spPr/>
      <dgm:t>
        <a:bodyPr/>
        <a:lstStyle/>
        <a:p>
          <a:endParaRPr lang="en-US"/>
        </a:p>
      </dgm:t>
    </dgm:pt>
    <dgm:pt modelId="{34FD417F-098E-423C-9427-44A204E15D60}" type="pres">
      <dgm:prSet presAssocID="{731E529C-A3C2-4323-9CA2-188ABDA593D8}" presName="parentText" presStyleLbl="node1" presStyleIdx="0" presStyleCnt="1">
        <dgm:presLayoutVars>
          <dgm:chMax val="0"/>
          <dgm:bulletEnabled val="1"/>
        </dgm:presLayoutVars>
      </dgm:prSet>
      <dgm:spPr/>
      <dgm:t>
        <a:bodyPr/>
        <a:lstStyle/>
        <a:p>
          <a:endParaRPr lang="en-US"/>
        </a:p>
      </dgm:t>
    </dgm:pt>
  </dgm:ptLst>
  <dgm:cxnLst>
    <dgm:cxn modelId="{9401BB13-B922-4563-A759-4C9591273FFB}" srcId="{61D02593-6023-4783-9D76-1CF433366B1C}" destId="{731E529C-A3C2-4323-9CA2-188ABDA593D8}" srcOrd="0" destOrd="0" parTransId="{58C3603B-F32B-41B6-8764-66A40F4B41EA}" sibTransId="{C0F9AEB4-F90E-44DE-BFA2-CA846937F14D}"/>
    <dgm:cxn modelId="{C5E2F4A8-E8EA-4152-808E-B117FA8D0C0C}" type="presOf" srcId="{731E529C-A3C2-4323-9CA2-188ABDA593D8}" destId="{34FD417F-098E-423C-9427-44A204E15D60}" srcOrd="0" destOrd="0" presId="urn:microsoft.com/office/officeart/2005/8/layout/vList2"/>
    <dgm:cxn modelId="{20FA34F4-E723-46E2-8093-DE11301D43D7}" type="presOf" srcId="{61D02593-6023-4783-9D76-1CF433366B1C}" destId="{9D37F292-3066-44CE-9C23-A2B0EFB951BE}" srcOrd="0" destOrd="0" presId="urn:microsoft.com/office/officeart/2005/8/layout/vList2"/>
    <dgm:cxn modelId="{1989BB31-A7AD-4BDC-B87F-117B05FFE4FA}" type="presParOf" srcId="{9D37F292-3066-44CE-9C23-A2B0EFB951BE}" destId="{34FD417F-098E-423C-9427-44A204E15D60}" srcOrd="0" destOrd="0" presId="urn:microsoft.com/office/officeart/2005/8/layout/vList2"/>
  </dgm:cxnLst>
  <dgm:bg/>
  <dgm:whole/>
</dgm:dataModel>
</file>

<file path=ppt/diagrams/data2.xml><?xml version="1.0" encoding="utf-8"?>
<dgm:dataModel xmlns:dgm="http://schemas.openxmlformats.org/drawingml/2006/diagram" xmlns:a="http://schemas.openxmlformats.org/drawingml/2006/main">
  <dgm:ptLst>
    <dgm:pt modelId="{ED0E3F28-5EEE-4D13-8E0D-5C01E89029A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E5B7953-34B8-46CC-95E7-54B9E3C4F260}">
      <dgm:prSet/>
      <dgm:spPr/>
      <dgm:t>
        <a:bodyPr/>
        <a:lstStyle/>
        <a:p>
          <a:pPr rtl="0"/>
          <a:r>
            <a:rPr lang="en-US" b="1" dirty="0" smtClean="0"/>
            <a:t>        Forensic Linguistics</a:t>
          </a:r>
          <a:endParaRPr lang="en-US" dirty="0"/>
        </a:p>
      </dgm:t>
    </dgm:pt>
    <dgm:pt modelId="{D1F66B20-F154-4067-90C2-E46193DB114D}" type="parTrans" cxnId="{AA441C9C-263E-44D1-81FF-E613CB83F87B}">
      <dgm:prSet/>
      <dgm:spPr/>
      <dgm:t>
        <a:bodyPr/>
        <a:lstStyle/>
        <a:p>
          <a:endParaRPr lang="en-US"/>
        </a:p>
      </dgm:t>
    </dgm:pt>
    <dgm:pt modelId="{E589E617-1490-442F-B231-5CB7C56A4610}" type="sibTrans" cxnId="{AA441C9C-263E-44D1-81FF-E613CB83F87B}">
      <dgm:prSet/>
      <dgm:spPr/>
      <dgm:t>
        <a:bodyPr/>
        <a:lstStyle/>
        <a:p>
          <a:endParaRPr lang="en-US"/>
        </a:p>
      </dgm:t>
    </dgm:pt>
    <dgm:pt modelId="{B5E01DD2-6D86-473C-9AA0-9AB55B543C43}" type="pres">
      <dgm:prSet presAssocID="{ED0E3F28-5EEE-4D13-8E0D-5C01E89029A6}" presName="linear" presStyleCnt="0">
        <dgm:presLayoutVars>
          <dgm:animLvl val="lvl"/>
          <dgm:resizeHandles val="exact"/>
        </dgm:presLayoutVars>
      </dgm:prSet>
      <dgm:spPr/>
      <dgm:t>
        <a:bodyPr/>
        <a:lstStyle/>
        <a:p>
          <a:endParaRPr lang="en-US"/>
        </a:p>
      </dgm:t>
    </dgm:pt>
    <dgm:pt modelId="{FC5D29BC-0A42-4A54-A56C-6A2247034B98}" type="pres">
      <dgm:prSet presAssocID="{9E5B7953-34B8-46CC-95E7-54B9E3C4F260}" presName="parentText" presStyleLbl="node1" presStyleIdx="0" presStyleCnt="1">
        <dgm:presLayoutVars>
          <dgm:chMax val="0"/>
          <dgm:bulletEnabled val="1"/>
        </dgm:presLayoutVars>
      </dgm:prSet>
      <dgm:spPr/>
      <dgm:t>
        <a:bodyPr/>
        <a:lstStyle/>
        <a:p>
          <a:endParaRPr lang="en-US"/>
        </a:p>
      </dgm:t>
    </dgm:pt>
  </dgm:ptLst>
  <dgm:cxnLst>
    <dgm:cxn modelId="{AA441C9C-263E-44D1-81FF-E613CB83F87B}" srcId="{ED0E3F28-5EEE-4D13-8E0D-5C01E89029A6}" destId="{9E5B7953-34B8-46CC-95E7-54B9E3C4F260}" srcOrd="0" destOrd="0" parTransId="{D1F66B20-F154-4067-90C2-E46193DB114D}" sibTransId="{E589E617-1490-442F-B231-5CB7C56A4610}"/>
    <dgm:cxn modelId="{CDD6A795-33B3-49C9-BC50-12D0D46109C0}" type="presOf" srcId="{ED0E3F28-5EEE-4D13-8E0D-5C01E89029A6}" destId="{B5E01DD2-6D86-473C-9AA0-9AB55B543C43}" srcOrd="0" destOrd="0" presId="urn:microsoft.com/office/officeart/2005/8/layout/vList2"/>
    <dgm:cxn modelId="{1C5A8735-BB3C-49D6-990E-E1D9EBEFB9B5}" type="presOf" srcId="{9E5B7953-34B8-46CC-95E7-54B9E3C4F260}" destId="{FC5D29BC-0A42-4A54-A56C-6A2247034B98}" srcOrd="0" destOrd="0" presId="urn:microsoft.com/office/officeart/2005/8/layout/vList2"/>
    <dgm:cxn modelId="{C36797E1-ED1A-4E82-9309-0751A1633493}" type="presParOf" srcId="{B5E01DD2-6D86-473C-9AA0-9AB55B543C43}" destId="{FC5D29BC-0A42-4A54-A56C-6A2247034B98}" srcOrd="0" destOrd="0" presId="urn:microsoft.com/office/officeart/2005/8/layout/vList2"/>
  </dgm:cxnLst>
  <dgm:bg/>
  <dgm:whole/>
</dgm:dataModel>
</file>

<file path=ppt/diagrams/data3.xml><?xml version="1.0" encoding="utf-8"?>
<dgm:dataModel xmlns:dgm="http://schemas.openxmlformats.org/drawingml/2006/diagram" xmlns:a="http://schemas.openxmlformats.org/drawingml/2006/main">
  <dgm:ptLst>
    <dgm:pt modelId="{71C91D78-C42B-47D6-801C-8FFC9A3FB2B9}"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E370DA75-4B07-452C-ABCB-FB8C93ACAD1D}">
      <dgm:prSet phldrT="[Text]">
        <dgm:style>
          <a:lnRef idx="2">
            <a:schemeClr val="dk1"/>
          </a:lnRef>
          <a:fillRef idx="1">
            <a:schemeClr val="lt1"/>
          </a:fillRef>
          <a:effectRef idx="0">
            <a:schemeClr val="dk1"/>
          </a:effectRef>
          <a:fontRef idx="minor">
            <a:schemeClr val="dk1"/>
          </a:fontRef>
        </dgm:style>
      </dgm:prSet>
      <dgm:spPr/>
      <dgm:t>
        <a:bodyPr/>
        <a:lstStyle/>
        <a:p>
          <a:r>
            <a:rPr lang="en-US" b="1" dirty="0" smtClean="0"/>
            <a:t>Forensic Text Types</a:t>
          </a:r>
          <a:br>
            <a:rPr lang="en-US" b="1" dirty="0" smtClean="0"/>
          </a:br>
          <a:endParaRPr lang="en-US" b="1" dirty="0"/>
        </a:p>
      </dgm:t>
    </dgm:pt>
    <dgm:pt modelId="{4D040173-F3AD-4484-9A43-BC92F2B2E887}" type="parTrans" cxnId="{966EC15F-5D46-4383-91AC-BA6DE12122C9}">
      <dgm:prSet/>
      <dgm:spPr/>
      <dgm:t>
        <a:bodyPr/>
        <a:lstStyle/>
        <a:p>
          <a:endParaRPr lang="en-US"/>
        </a:p>
      </dgm:t>
    </dgm:pt>
    <dgm:pt modelId="{912E4604-A904-446E-A3AC-160B13F64847}" type="sibTrans" cxnId="{966EC15F-5D46-4383-91AC-BA6DE12122C9}">
      <dgm:prSet/>
      <dgm:spPr/>
      <dgm:t>
        <a:bodyPr/>
        <a:lstStyle/>
        <a:p>
          <a:endParaRPr lang="en-US"/>
        </a:p>
      </dgm:t>
    </dgm:pt>
    <dgm:pt modelId="{BE3B794D-26AB-40B4-92E7-D2E774062C8D}">
      <dgm:prSet phldrT="[Text]">
        <dgm:style>
          <a:lnRef idx="1">
            <a:schemeClr val="accent5"/>
          </a:lnRef>
          <a:fillRef idx="2">
            <a:schemeClr val="accent5"/>
          </a:fillRef>
          <a:effectRef idx="1">
            <a:schemeClr val="accent5"/>
          </a:effectRef>
          <a:fontRef idx="minor">
            <a:schemeClr val="dk1"/>
          </a:fontRef>
        </dgm:style>
      </dgm:prSet>
      <dgm:spPr/>
      <dgm:t>
        <a:bodyPr/>
        <a:lstStyle/>
        <a:p>
          <a:r>
            <a:rPr lang="en-US" b="1" dirty="0" smtClean="0"/>
            <a:t>Emergency call</a:t>
          </a:r>
          <a:endParaRPr lang="en-US" b="1" dirty="0"/>
        </a:p>
      </dgm:t>
    </dgm:pt>
    <dgm:pt modelId="{654BC953-0A0B-44B7-8443-08ED3193B7C3}" type="parTrans" cxnId="{3E2FE2D5-1C2F-49C7-BB47-B67B18AD6D0C}">
      <dgm:prSet/>
      <dgm:spPr/>
      <dgm:t>
        <a:bodyPr/>
        <a:lstStyle/>
        <a:p>
          <a:endParaRPr lang="en-US"/>
        </a:p>
      </dgm:t>
    </dgm:pt>
    <dgm:pt modelId="{3A86774A-A443-4B5D-BD76-AAC5D329663D}" type="sibTrans" cxnId="{3E2FE2D5-1C2F-49C7-BB47-B67B18AD6D0C}">
      <dgm:prSet/>
      <dgm:spPr/>
      <dgm:t>
        <a:bodyPr/>
        <a:lstStyle/>
        <a:p>
          <a:endParaRPr lang="en-US"/>
        </a:p>
      </dgm:t>
    </dgm:pt>
    <dgm:pt modelId="{2AA7233E-B397-4EA0-9075-D1479BB647FB}">
      <dgm:prSet phldrT="[Text]">
        <dgm:style>
          <a:lnRef idx="1">
            <a:schemeClr val="accent4"/>
          </a:lnRef>
          <a:fillRef idx="2">
            <a:schemeClr val="accent4"/>
          </a:fillRef>
          <a:effectRef idx="1">
            <a:schemeClr val="accent4"/>
          </a:effectRef>
          <a:fontRef idx="minor">
            <a:schemeClr val="dk1"/>
          </a:fontRef>
        </dgm:style>
      </dgm:prSet>
      <dgm:spPr/>
      <dgm:t>
        <a:bodyPr/>
        <a:lstStyle/>
        <a:p>
          <a:r>
            <a:rPr lang="en-US" b="1" dirty="0" smtClean="0"/>
            <a:t>Ransom demands /Threats</a:t>
          </a:r>
          <a:endParaRPr lang="en-US" b="1" dirty="0"/>
        </a:p>
      </dgm:t>
    </dgm:pt>
    <dgm:pt modelId="{5B5BA9A1-73F4-4634-A5AE-10FC24B00B81}" type="parTrans" cxnId="{22146CBF-8726-4A27-857C-21B0618526DD}">
      <dgm:prSet/>
      <dgm:spPr/>
      <dgm:t>
        <a:bodyPr/>
        <a:lstStyle/>
        <a:p>
          <a:endParaRPr lang="en-US"/>
        </a:p>
      </dgm:t>
    </dgm:pt>
    <dgm:pt modelId="{EAA76584-519D-4174-BB3A-6210C91FA16B}" type="sibTrans" cxnId="{22146CBF-8726-4A27-857C-21B0618526DD}">
      <dgm:prSet/>
      <dgm:spPr/>
      <dgm:t>
        <a:bodyPr/>
        <a:lstStyle/>
        <a:p>
          <a:endParaRPr lang="en-US"/>
        </a:p>
      </dgm:t>
    </dgm:pt>
    <dgm:pt modelId="{2B6877C4-5A97-4115-A5C0-EB12B5242588}">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dirty="0" smtClean="0"/>
            <a:t>Suicide letters</a:t>
          </a:r>
          <a:endParaRPr lang="en-US" b="1" dirty="0"/>
        </a:p>
      </dgm:t>
    </dgm:pt>
    <dgm:pt modelId="{2BBA771D-2223-4397-910A-CCEEE3FDD8EF}" type="parTrans" cxnId="{606374FC-4CDB-456B-9294-CF2E64DC1916}">
      <dgm:prSet/>
      <dgm:spPr/>
      <dgm:t>
        <a:bodyPr/>
        <a:lstStyle/>
        <a:p>
          <a:endParaRPr lang="en-US"/>
        </a:p>
      </dgm:t>
    </dgm:pt>
    <dgm:pt modelId="{28936883-2083-4F31-AF19-A52B55FDF1D8}" type="sibTrans" cxnId="{606374FC-4CDB-456B-9294-CF2E64DC1916}">
      <dgm:prSet/>
      <dgm:spPr/>
      <dgm:t>
        <a:bodyPr/>
        <a:lstStyle/>
        <a:p>
          <a:endParaRPr lang="en-US"/>
        </a:p>
      </dgm:t>
    </dgm:pt>
    <dgm:pt modelId="{3DB8CACB-4EAB-4B5F-93A3-3A9FA3627BC8}">
      <dgm:prSet phldrT="[Text]">
        <dgm:style>
          <a:lnRef idx="1">
            <a:schemeClr val="accent2"/>
          </a:lnRef>
          <a:fillRef idx="2">
            <a:schemeClr val="accent2"/>
          </a:fillRef>
          <a:effectRef idx="1">
            <a:schemeClr val="accent2"/>
          </a:effectRef>
          <a:fontRef idx="minor">
            <a:schemeClr val="dk1"/>
          </a:fontRef>
        </dgm:style>
      </dgm:prSet>
      <dgm:spPr/>
      <dgm:t>
        <a:bodyPr/>
        <a:lstStyle/>
        <a:p>
          <a:r>
            <a:rPr lang="en-US" b="1" dirty="0" smtClean="0"/>
            <a:t>Death row statements</a:t>
          </a:r>
          <a:endParaRPr lang="en-US" b="1" dirty="0"/>
        </a:p>
      </dgm:t>
    </dgm:pt>
    <dgm:pt modelId="{2BACAAE8-FE49-48F9-A8AC-997CD7B0326A}" type="parTrans" cxnId="{BF06EFBC-A1C3-42EC-9C1B-315085F9A0AC}">
      <dgm:prSet/>
      <dgm:spPr/>
      <dgm:t>
        <a:bodyPr/>
        <a:lstStyle/>
        <a:p>
          <a:endParaRPr lang="en-US"/>
        </a:p>
      </dgm:t>
    </dgm:pt>
    <dgm:pt modelId="{D3FC6730-CF9E-4A47-826E-B5E06BA40174}" type="sibTrans" cxnId="{BF06EFBC-A1C3-42EC-9C1B-315085F9A0AC}">
      <dgm:prSet/>
      <dgm:spPr/>
      <dgm:t>
        <a:bodyPr/>
        <a:lstStyle/>
        <a:p>
          <a:endParaRPr lang="en-US"/>
        </a:p>
      </dgm:t>
    </dgm:pt>
    <dgm:pt modelId="{428771C4-81EB-48FD-B946-E4B81E2EC99C}" type="pres">
      <dgm:prSet presAssocID="{71C91D78-C42B-47D6-801C-8FFC9A3FB2B9}" presName="Name0" presStyleCnt="0">
        <dgm:presLayoutVars>
          <dgm:chMax val="1"/>
          <dgm:dir/>
          <dgm:animLvl val="ctr"/>
          <dgm:resizeHandles val="exact"/>
        </dgm:presLayoutVars>
      </dgm:prSet>
      <dgm:spPr/>
      <dgm:t>
        <a:bodyPr/>
        <a:lstStyle/>
        <a:p>
          <a:endParaRPr lang="en-US"/>
        </a:p>
      </dgm:t>
    </dgm:pt>
    <dgm:pt modelId="{857299DC-09C8-49C3-8F80-E66FBE3720EF}" type="pres">
      <dgm:prSet presAssocID="{E370DA75-4B07-452C-ABCB-FB8C93ACAD1D}" presName="centerShape" presStyleLbl="node0" presStyleIdx="0" presStyleCnt="1"/>
      <dgm:spPr/>
      <dgm:t>
        <a:bodyPr/>
        <a:lstStyle/>
        <a:p>
          <a:endParaRPr lang="en-US"/>
        </a:p>
      </dgm:t>
    </dgm:pt>
    <dgm:pt modelId="{0A1ECAB2-D8AD-4415-894B-092C6BF88B61}" type="pres">
      <dgm:prSet presAssocID="{BE3B794D-26AB-40B4-92E7-D2E774062C8D}" presName="node" presStyleLbl="node1" presStyleIdx="0" presStyleCnt="4">
        <dgm:presLayoutVars>
          <dgm:bulletEnabled val="1"/>
        </dgm:presLayoutVars>
      </dgm:prSet>
      <dgm:spPr/>
      <dgm:t>
        <a:bodyPr/>
        <a:lstStyle/>
        <a:p>
          <a:endParaRPr lang="en-US"/>
        </a:p>
      </dgm:t>
    </dgm:pt>
    <dgm:pt modelId="{D436463A-10BB-4B4F-A8A3-C26FBC3E0CA0}" type="pres">
      <dgm:prSet presAssocID="{BE3B794D-26AB-40B4-92E7-D2E774062C8D}" presName="dummy" presStyleCnt="0"/>
      <dgm:spPr/>
    </dgm:pt>
    <dgm:pt modelId="{0A883487-FF86-4786-8B0C-68C29A73DFEB}" type="pres">
      <dgm:prSet presAssocID="{3A86774A-A443-4B5D-BD76-AAC5D329663D}" presName="sibTrans" presStyleLbl="sibTrans2D1" presStyleIdx="0" presStyleCnt="4"/>
      <dgm:spPr/>
      <dgm:t>
        <a:bodyPr/>
        <a:lstStyle/>
        <a:p>
          <a:endParaRPr lang="en-US"/>
        </a:p>
      </dgm:t>
    </dgm:pt>
    <dgm:pt modelId="{7A612237-5035-404F-B400-8D1684177E60}" type="pres">
      <dgm:prSet presAssocID="{2AA7233E-B397-4EA0-9075-D1479BB647FB}" presName="node" presStyleLbl="node1" presStyleIdx="1" presStyleCnt="4">
        <dgm:presLayoutVars>
          <dgm:bulletEnabled val="1"/>
        </dgm:presLayoutVars>
      </dgm:prSet>
      <dgm:spPr/>
      <dgm:t>
        <a:bodyPr/>
        <a:lstStyle/>
        <a:p>
          <a:endParaRPr lang="en-US"/>
        </a:p>
      </dgm:t>
    </dgm:pt>
    <dgm:pt modelId="{4720979E-E53B-48DC-B6AD-3A85E60BE019}" type="pres">
      <dgm:prSet presAssocID="{2AA7233E-B397-4EA0-9075-D1479BB647FB}" presName="dummy" presStyleCnt="0"/>
      <dgm:spPr/>
    </dgm:pt>
    <dgm:pt modelId="{E3C9D5CE-F48F-4FA0-874B-A4DE34996B8F}" type="pres">
      <dgm:prSet presAssocID="{EAA76584-519D-4174-BB3A-6210C91FA16B}" presName="sibTrans" presStyleLbl="sibTrans2D1" presStyleIdx="1" presStyleCnt="4"/>
      <dgm:spPr/>
      <dgm:t>
        <a:bodyPr/>
        <a:lstStyle/>
        <a:p>
          <a:endParaRPr lang="en-US"/>
        </a:p>
      </dgm:t>
    </dgm:pt>
    <dgm:pt modelId="{A6E3D2A4-27B8-48D0-B503-B3B299181CC0}" type="pres">
      <dgm:prSet presAssocID="{2B6877C4-5A97-4115-A5C0-EB12B5242588}" presName="node" presStyleLbl="node1" presStyleIdx="2" presStyleCnt="4">
        <dgm:presLayoutVars>
          <dgm:bulletEnabled val="1"/>
        </dgm:presLayoutVars>
      </dgm:prSet>
      <dgm:spPr/>
      <dgm:t>
        <a:bodyPr/>
        <a:lstStyle/>
        <a:p>
          <a:endParaRPr lang="en-US"/>
        </a:p>
      </dgm:t>
    </dgm:pt>
    <dgm:pt modelId="{D0D469C1-E013-4992-921F-C3D13FC4EFBD}" type="pres">
      <dgm:prSet presAssocID="{2B6877C4-5A97-4115-A5C0-EB12B5242588}" presName="dummy" presStyleCnt="0"/>
      <dgm:spPr/>
    </dgm:pt>
    <dgm:pt modelId="{638F3825-D64E-4FD0-A086-BF1367E08CEC}" type="pres">
      <dgm:prSet presAssocID="{28936883-2083-4F31-AF19-A52B55FDF1D8}" presName="sibTrans" presStyleLbl="sibTrans2D1" presStyleIdx="2" presStyleCnt="4"/>
      <dgm:spPr/>
      <dgm:t>
        <a:bodyPr/>
        <a:lstStyle/>
        <a:p>
          <a:endParaRPr lang="en-US"/>
        </a:p>
      </dgm:t>
    </dgm:pt>
    <dgm:pt modelId="{01F1339D-7040-4FB8-B86A-20C15E2C1F92}" type="pres">
      <dgm:prSet presAssocID="{3DB8CACB-4EAB-4B5F-93A3-3A9FA3627BC8}" presName="node" presStyleLbl="node1" presStyleIdx="3" presStyleCnt="4">
        <dgm:presLayoutVars>
          <dgm:bulletEnabled val="1"/>
        </dgm:presLayoutVars>
      </dgm:prSet>
      <dgm:spPr/>
      <dgm:t>
        <a:bodyPr/>
        <a:lstStyle/>
        <a:p>
          <a:endParaRPr lang="en-US"/>
        </a:p>
      </dgm:t>
    </dgm:pt>
    <dgm:pt modelId="{99F8FA69-4A26-4CFB-B340-88AAC44DAD4F}" type="pres">
      <dgm:prSet presAssocID="{3DB8CACB-4EAB-4B5F-93A3-3A9FA3627BC8}" presName="dummy" presStyleCnt="0"/>
      <dgm:spPr/>
    </dgm:pt>
    <dgm:pt modelId="{6C33362B-0719-4D7E-85AF-A5EDD4BB5570}" type="pres">
      <dgm:prSet presAssocID="{D3FC6730-CF9E-4A47-826E-B5E06BA40174}" presName="sibTrans" presStyleLbl="sibTrans2D1" presStyleIdx="3" presStyleCnt="4"/>
      <dgm:spPr/>
      <dgm:t>
        <a:bodyPr/>
        <a:lstStyle/>
        <a:p>
          <a:endParaRPr lang="en-US"/>
        </a:p>
      </dgm:t>
    </dgm:pt>
  </dgm:ptLst>
  <dgm:cxnLst>
    <dgm:cxn modelId="{22146CBF-8726-4A27-857C-21B0618526DD}" srcId="{E370DA75-4B07-452C-ABCB-FB8C93ACAD1D}" destId="{2AA7233E-B397-4EA0-9075-D1479BB647FB}" srcOrd="1" destOrd="0" parTransId="{5B5BA9A1-73F4-4634-A5AE-10FC24B00B81}" sibTransId="{EAA76584-519D-4174-BB3A-6210C91FA16B}"/>
    <dgm:cxn modelId="{BF06EFBC-A1C3-42EC-9C1B-315085F9A0AC}" srcId="{E370DA75-4B07-452C-ABCB-FB8C93ACAD1D}" destId="{3DB8CACB-4EAB-4B5F-93A3-3A9FA3627BC8}" srcOrd="3" destOrd="0" parTransId="{2BACAAE8-FE49-48F9-A8AC-997CD7B0326A}" sibTransId="{D3FC6730-CF9E-4A47-826E-B5E06BA40174}"/>
    <dgm:cxn modelId="{5500B548-A9F4-4457-93C0-5B6D44D8A932}" type="presOf" srcId="{BE3B794D-26AB-40B4-92E7-D2E774062C8D}" destId="{0A1ECAB2-D8AD-4415-894B-092C6BF88B61}" srcOrd="0" destOrd="0" presId="urn:microsoft.com/office/officeart/2005/8/layout/radial6"/>
    <dgm:cxn modelId="{7E876CDA-7FA5-4678-AABC-AA93CF4DB61F}" type="presOf" srcId="{E370DA75-4B07-452C-ABCB-FB8C93ACAD1D}" destId="{857299DC-09C8-49C3-8F80-E66FBE3720EF}" srcOrd="0" destOrd="0" presId="urn:microsoft.com/office/officeart/2005/8/layout/radial6"/>
    <dgm:cxn modelId="{3E2FE2D5-1C2F-49C7-BB47-B67B18AD6D0C}" srcId="{E370DA75-4B07-452C-ABCB-FB8C93ACAD1D}" destId="{BE3B794D-26AB-40B4-92E7-D2E774062C8D}" srcOrd="0" destOrd="0" parTransId="{654BC953-0A0B-44B7-8443-08ED3193B7C3}" sibTransId="{3A86774A-A443-4B5D-BD76-AAC5D329663D}"/>
    <dgm:cxn modelId="{C0143540-9F19-418C-9F03-99BF7DECA2E7}" type="presOf" srcId="{3A86774A-A443-4B5D-BD76-AAC5D329663D}" destId="{0A883487-FF86-4786-8B0C-68C29A73DFEB}" srcOrd="0" destOrd="0" presId="urn:microsoft.com/office/officeart/2005/8/layout/radial6"/>
    <dgm:cxn modelId="{3718E8E7-CD96-4D11-A1E3-03886EFBAA40}" type="presOf" srcId="{D3FC6730-CF9E-4A47-826E-B5E06BA40174}" destId="{6C33362B-0719-4D7E-85AF-A5EDD4BB5570}" srcOrd="0" destOrd="0" presId="urn:microsoft.com/office/officeart/2005/8/layout/radial6"/>
    <dgm:cxn modelId="{966EC15F-5D46-4383-91AC-BA6DE12122C9}" srcId="{71C91D78-C42B-47D6-801C-8FFC9A3FB2B9}" destId="{E370DA75-4B07-452C-ABCB-FB8C93ACAD1D}" srcOrd="0" destOrd="0" parTransId="{4D040173-F3AD-4484-9A43-BC92F2B2E887}" sibTransId="{912E4604-A904-446E-A3AC-160B13F64847}"/>
    <dgm:cxn modelId="{90AAE359-1CF5-479B-89A2-563D0C02BB3B}" type="presOf" srcId="{71C91D78-C42B-47D6-801C-8FFC9A3FB2B9}" destId="{428771C4-81EB-48FD-B946-E4B81E2EC99C}" srcOrd="0" destOrd="0" presId="urn:microsoft.com/office/officeart/2005/8/layout/radial6"/>
    <dgm:cxn modelId="{606374FC-4CDB-456B-9294-CF2E64DC1916}" srcId="{E370DA75-4B07-452C-ABCB-FB8C93ACAD1D}" destId="{2B6877C4-5A97-4115-A5C0-EB12B5242588}" srcOrd="2" destOrd="0" parTransId="{2BBA771D-2223-4397-910A-CCEEE3FDD8EF}" sibTransId="{28936883-2083-4F31-AF19-A52B55FDF1D8}"/>
    <dgm:cxn modelId="{BE0F93C5-FCC5-47AB-973C-A201FA721528}" type="presOf" srcId="{EAA76584-519D-4174-BB3A-6210C91FA16B}" destId="{E3C9D5CE-F48F-4FA0-874B-A4DE34996B8F}" srcOrd="0" destOrd="0" presId="urn:microsoft.com/office/officeart/2005/8/layout/radial6"/>
    <dgm:cxn modelId="{161EFF41-91F4-48DC-B69E-1B4A98FAFD13}" type="presOf" srcId="{2B6877C4-5A97-4115-A5C0-EB12B5242588}" destId="{A6E3D2A4-27B8-48D0-B503-B3B299181CC0}" srcOrd="0" destOrd="0" presId="urn:microsoft.com/office/officeart/2005/8/layout/radial6"/>
    <dgm:cxn modelId="{F97865D6-36F9-4A25-B308-34760913CBA1}" type="presOf" srcId="{2AA7233E-B397-4EA0-9075-D1479BB647FB}" destId="{7A612237-5035-404F-B400-8D1684177E60}" srcOrd="0" destOrd="0" presId="urn:microsoft.com/office/officeart/2005/8/layout/radial6"/>
    <dgm:cxn modelId="{50BE1504-0DA5-4F7A-845F-407ACC99794C}" type="presOf" srcId="{3DB8CACB-4EAB-4B5F-93A3-3A9FA3627BC8}" destId="{01F1339D-7040-4FB8-B86A-20C15E2C1F92}" srcOrd="0" destOrd="0" presId="urn:microsoft.com/office/officeart/2005/8/layout/radial6"/>
    <dgm:cxn modelId="{FAF5F4FF-E246-4BD2-B20A-C6BA6335EC02}" type="presOf" srcId="{28936883-2083-4F31-AF19-A52B55FDF1D8}" destId="{638F3825-D64E-4FD0-A086-BF1367E08CEC}" srcOrd="0" destOrd="0" presId="urn:microsoft.com/office/officeart/2005/8/layout/radial6"/>
    <dgm:cxn modelId="{0BFD8674-0643-4671-A4E5-07BE1960A2F1}" type="presParOf" srcId="{428771C4-81EB-48FD-B946-E4B81E2EC99C}" destId="{857299DC-09C8-49C3-8F80-E66FBE3720EF}" srcOrd="0" destOrd="0" presId="urn:microsoft.com/office/officeart/2005/8/layout/radial6"/>
    <dgm:cxn modelId="{093F174A-4263-4621-80A1-3E4C967CC995}" type="presParOf" srcId="{428771C4-81EB-48FD-B946-E4B81E2EC99C}" destId="{0A1ECAB2-D8AD-4415-894B-092C6BF88B61}" srcOrd="1" destOrd="0" presId="urn:microsoft.com/office/officeart/2005/8/layout/radial6"/>
    <dgm:cxn modelId="{185A9EEB-E04D-4804-9818-7798B77883B6}" type="presParOf" srcId="{428771C4-81EB-48FD-B946-E4B81E2EC99C}" destId="{D436463A-10BB-4B4F-A8A3-C26FBC3E0CA0}" srcOrd="2" destOrd="0" presId="urn:microsoft.com/office/officeart/2005/8/layout/radial6"/>
    <dgm:cxn modelId="{E8B006D2-470D-47E4-A30C-F1FE343C3EE0}" type="presParOf" srcId="{428771C4-81EB-48FD-B946-E4B81E2EC99C}" destId="{0A883487-FF86-4786-8B0C-68C29A73DFEB}" srcOrd="3" destOrd="0" presId="urn:microsoft.com/office/officeart/2005/8/layout/radial6"/>
    <dgm:cxn modelId="{EE65174B-C8B9-44C3-80DF-8C649497C050}" type="presParOf" srcId="{428771C4-81EB-48FD-B946-E4B81E2EC99C}" destId="{7A612237-5035-404F-B400-8D1684177E60}" srcOrd="4" destOrd="0" presId="urn:microsoft.com/office/officeart/2005/8/layout/radial6"/>
    <dgm:cxn modelId="{C9C3E7EF-518E-45F4-AE39-85CC9B9DF784}" type="presParOf" srcId="{428771C4-81EB-48FD-B946-E4B81E2EC99C}" destId="{4720979E-E53B-48DC-B6AD-3A85E60BE019}" srcOrd="5" destOrd="0" presId="urn:microsoft.com/office/officeart/2005/8/layout/radial6"/>
    <dgm:cxn modelId="{06DC7C72-F6F7-4263-986C-A4CA76CBD98B}" type="presParOf" srcId="{428771C4-81EB-48FD-B946-E4B81E2EC99C}" destId="{E3C9D5CE-F48F-4FA0-874B-A4DE34996B8F}" srcOrd="6" destOrd="0" presId="urn:microsoft.com/office/officeart/2005/8/layout/radial6"/>
    <dgm:cxn modelId="{4174562C-65FD-4798-B7AD-61066BE6816F}" type="presParOf" srcId="{428771C4-81EB-48FD-B946-E4B81E2EC99C}" destId="{A6E3D2A4-27B8-48D0-B503-B3B299181CC0}" srcOrd="7" destOrd="0" presId="urn:microsoft.com/office/officeart/2005/8/layout/radial6"/>
    <dgm:cxn modelId="{C9A158FB-020E-48A6-90C2-FD9812A406B0}" type="presParOf" srcId="{428771C4-81EB-48FD-B946-E4B81E2EC99C}" destId="{D0D469C1-E013-4992-921F-C3D13FC4EFBD}" srcOrd="8" destOrd="0" presId="urn:microsoft.com/office/officeart/2005/8/layout/radial6"/>
    <dgm:cxn modelId="{41B09852-4836-4FB0-BECA-3FAA65FA08B1}" type="presParOf" srcId="{428771C4-81EB-48FD-B946-E4B81E2EC99C}" destId="{638F3825-D64E-4FD0-A086-BF1367E08CEC}" srcOrd="9" destOrd="0" presId="urn:microsoft.com/office/officeart/2005/8/layout/radial6"/>
    <dgm:cxn modelId="{9478B135-EF68-4628-90F3-D4E275980013}" type="presParOf" srcId="{428771C4-81EB-48FD-B946-E4B81E2EC99C}" destId="{01F1339D-7040-4FB8-B86A-20C15E2C1F92}" srcOrd="10" destOrd="0" presId="urn:microsoft.com/office/officeart/2005/8/layout/radial6"/>
    <dgm:cxn modelId="{DA9315F0-C60E-4EFA-9B14-1D48DE3FFD7C}" type="presParOf" srcId="{428771C4-81EB-48FD-B946-E4B81E2EC99C}" destId="{99F8FA69-4A26-4CFB-B340-88AAC44DAD4F}" srcOrd="11" destOrd="0" presId="urn:microsoft.com/office/officeart/2005/8/layout/radial6"/>
    <dgm:cxn modelId="{872C06C8-D37E-43DE-8DB9-FDD06B9A23ED}" type="presParOf" srcId="{428771C4-81EB-48FD-B946-E4B81E2EC99C}" destId="{6C33362B-0719-4D7E-85AF-A5EDD4BB5570}" srcOrd="12" destOrd="0" presId="urn:microsoft.com/office/officeart/2005/8/layout/radial6"/>
  </dgm:cxnLst>
  <dgm:bg>
    <a:effectLst>
      <a:glow rad="139700">
        <a:schemeClr val="accent4">
          <a:satMod val="175000"/>
          <a:alpha val="40000"/>
        </a:schemeClr>
      </a:glow>
    </a:effectLst>
  </dgm:bg>
  <dgm:whole/>
</dgm:dataModel>
</file>

<file path=ppt/diagrams/data4.xml><?xml version="1.0" encoding="utf-8"?>
<dgm:dataModel xmlns:dgm="http://schemas.openxmlformats.org/drawingml/2006/diagram" xmlns:a="http://schemas.openxmlformats.org/drawingml/2006/main">
  <dgm:ptLst>
    <dgm:pt modelId="{54BB0EBA-2C26-4750-B24B-7D73C6F1CB61}"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US"/>
        </a:p>
      </dgm:t>
    </dgm:pt>
    <dgm:pt modelId="{98793896-B63F-43CC-B63F-CD35451A1849}">
      <dgm:prSet/>
      <dgm:spPr/>
      <dgm:t>
        <a:bodyPr/>
        <a:lstStyle/>
        <a:p>
          <a:pPr rtl="0"/>
          <a:r>
            <a:rPr lang="en-US" dirty="0" smtClean="0"/>
            <a:t>Text Type</a:t>
          </a:r>
          <a:endParaRPr lang="en-US" dirty="0"/>
        </a:p>
      </dgm:t>
    </dgm:pt>
    <dgm:pt modelId="{D35D4701-B8EA-4A37-B415-309DDE59B767}" type="parTrans" cxnId="{33789673-B549-4F0B-B854-A036E3489206}">
      <dgm:prSet/>
      <dgm:spPr/>
      <dgm:t>
        <a:bodyPr/>
        <a:lstStyle/>
        <a:p>
          <a:endParaRPr lang="en-US"/>
        </a:p>
      </dgm:t>
    </dgm:pt>
    <dgm:pt modelId="{9DC8240E-71FB-4BAD-AE80-2B1142B385B7}" type="sibTrans" cxnId="{33789673-B549-4F0B-B854-A036E3489206}">
      <dgm:prSet/>
      <dgm:spPr/>
      <dgm:t>
        <a:bodyPr/>
        <a:lstStyle/>
        <a:p>
          <a:endParaRPr lang="en-US"/>
        </a:p>
      </dgm:t>
    </dgm:pt>
    <dgm:pt modelId="{249C4049-0194-4FA8-930D-9E17BFC430C5}">
      <dgm:prSet/>
      <dgm:spPr/>
      <dgm:t>
        <a:bodyPr/>
        <a:lstStyle/>
        <a:p>
          <a:pPr rtl="0"/>
          <a:r>
            <a:rPr lang="en-US" dirty="0" smtClean="0"/>
            <a:t>Fiction v/s Non Fiction</a:t>
          </a:r>
          <a:endParaRPr lang="en-US" dirty="0"/>
        </a:p>
      </dgm:t>
    </dgm:pt>
    <dgm:pt modelId="{74B27092-6006-451E-924C-2CB602DFFF78}" type="parTrans" cxnId="{82500C59-49F8-46E8-A995-C1386A355B88}">
      <dgm:prSet/>
      <dgm:spPr/>
      <dgm:t>
        <a:bodyPr/>
        <a:lstStyle/>
        <a:p>
          <a:endParaRPr lang="en-US"/>
        </a:p>
      </dgm:t>
    </dgm:pt>
    <dgm:pt modelId="{C05B95AD-F1B5-4048-AE38-B6209FA5A9F4}" type="sibTrans" cxnId="{82500C59-49F8-46E8-A995-C1386A355B88}">
      <dgm:prSet/>
      <dgm:spPr/>
      <dgm:t>
        <a:bodyPr/>
        <a:lstStyle/>
        <a:p>
          <a:endParaRPr lang="en-US"/>
        </a:p>
      </dgm:t>
    </dgm:pt>
    <dgm:pt modelId="{FAF97885-141A-4C2A-BB2A-36E3607A8929}">
      <dgm:prSet/>
      <dgm:spPr/>
      <dgm:t>
        <a:bodyPr/>
        <a:lstStyle/>
        <a:p>
          <a:pPr rtl="0"/>
          <a:r>
            <a:rPr lang="en-US" dirty="0" smtClean="0"/>
            <a:t>Private v/s Public</a:t>
          </a:r>
          <a:endParaRPr lang="en-US" dirty="0"/>
        </a:p>
      </dgm:t>
    </dgm:pt>
    <dgm:pt modelId="{1CEDC88E-4C67-4DAE-9A6E-223E7208E644}" type="parTrans" cxnId="{DBAB9608-35B9-4720-A7BA-631B800C2231}">
      <dgm:prSet/>
      <dgm:spPr/>
      <dgm:t>
        <a:bodyPr/>
        <a:lstStyle/>
        <a:p>
          <a:endParaRPr lang="en-US"/>
        </a:p>
      </dgm:t>
    </dgm:pt>
    <dgm:pt modelId="{2A9F8812-1294-4B53-AC43-B522B4AA1D00}" type="sibTrans" cxnId="{DBAB9608-35B9-4720-A7BA-631B800C2231}">
      <dgm:prSet/>
      <dgm:spPr/>
      <dgm:t>
        <a:bodyPr/>
        <a:lstStyle/>
        <a:p>
          <a:endParaRPr lang="en-US"/>
        </a:p>
      </dgm:t>
    </dgm:pt>
    <dgm:pt modelId="{FA153BE9-D387-4C3B-AA26-FB69676EAED0}">
      <dgm:prSet/>
      <dgm:spPr/>
      <dgm:t>
        <a:bodyPr/>
        <a:lstStyle/>
        <a:p>
          <a:pPr rtl="0"/>
          <a:r>
            <a:rPr lang="en-US" dirty="0" smtClean="0"/>
            <a:t>Time Lapse</a:t>
          </a:r>
          <a:endParaRPr lang="en-US" dirty="0"/>
        </a:p>
      </dgm:t>
    </dgm:pt>
    <dgm:pt modelId="{C782FE7B-7F7A-411F-9679-E8A73A1E76AB}" type="parTrans" cxnId="{BB9A6F91-F88E-4156-83DB-6C8D1EB681EE}">
      <dgm:prSet/>
      <dgm:spPr/>
      <dgm:t>
        <a:bodyPr/>
        <a:lstStyle/>
        <a:p>
          <a:endParaRPr lang="en-US"/>
        </a:p>
      </dgm:t>
    </dgm:pt>
    <dgm:pt modelId="{09627E4A-CD71-45E0-9BE2-ED053CE672BD}" type="sibTrans" cxnId="{BB9A6F91-F88E-4156-83DB-6C8D1EB681EE}">
      <dgm:prSet/>
      <dgm:spPr/>
      <dgm:t>
        <a:bodyPr/>
        <a:lstStyle/>
        <a:p>
          <a:endParaRPr lang="en-US"/>
        </a:p>
      </dgm:t>
    </dgm:pt>
    <dgm:pt modelId="{3BF95726-B0ED-48FE-B2F8-5AA660BBA2D0}">
      <dgm:prSet/>
      <dgm:spPr/>
      <dgm:t>
        <a:bodyPr/>
        <a:lstStyle/>
        <a:p>
          <a:pPr rtl="0"/>
          <a:r>
            <a:rPr lang="en-US" dirty="0" smtClean="0"/>
            <a:t>Disguise Style</a:t>
          </a:r>
          <a:endParaRPr lang="en-US" dirty="0"/>
        </a:p>
      </dgm:t>
    </dgm:pt>
    <dgm:pt modelId="{8032C081-793C-41BC-867B-D826C8B06DAC}" type="parTrans" cxnId="{2BF323FF-A29A-4914-BE67-8E85796447E1}">
      <dgm:prSet/>
      <dgm:spPr/>
      <dgm:t>
        <a:bodyPr/>
        <a:lstStyle/>
        <a:p>
          <a:endParaRPr lang="en-US"/>
        </a:p>
      </dgm:t>
    </dgm:pt>
    <dgm:pt modelId="{1E6306F5-D1EE-4A79-957C-B23B4435B3EE}" type="sibTrans" cxnId="{2BF323FF-A29A-4914-BE67-8E85796447E1}">
      <dgm:prSet/>
      <dgm:spPr/>
      <dgm:t>
        <a:bodyPr/>
        <a:lstStyle/>
        <a:p>
          <a:endParaRPr lang="en-US"/>
        </a:p>
      </dgm:t>
    </dgm:pt>
    <dgm:pt modelId="{6A55CDB6-6F47-47B3-9EFB-A67C21F07F9D}">
      <dgm:prSet/>
      <dgm:spPr/>
      <dgm:t>
        <a:bodyPr/>
        <a:lstStyle/>
        <a:p>
          <a:pPr rtl="0"/>
          <a:r>
            <a:rPr lang="en-US" dirty="0" smtClean="0"/>
            <a:t>Genre</a:t>
          </a:r>
          <a:endParaRPr lang="en-US" dirty="0"/>
        </a:p>
      </dgm:t>
    </dgm:pt>
    <dgm:pt modelId="{AD61DE66-F6C8-4842-8CE2-BE17B601B658}" type="sibTrans" cxnId="{D8AFF8EA-14CE-4801-ADA6-F0F9106A96C5}">
      <dgm:prSet/>
      <dgm:spPr/>
      <dgm:t>
        <a:bodyPr/>
        <a:lstStyle/>
        <a:p>
          <a:endParaRPr lang="en-US"/>
        </a:p>
      </dgm:t>
    </dgm:pt>
    <dgm:pt modelId="{EE07332A-3804-42E0-9289-1EA4912C507C}" type="parTrans" cxnId="{D8AFF8EA-14CE-4801-ADA6-F0F9106A96C5}">
      <dgm:prSet/>
      <dgm:spPr/>
      <dgm:t>
        <a:bodyPr/>
        <a:lstStyle/>
        <a:p>
          <a:endParaRPr lang="en-US"/>
        </a:p>
      </dgm:t>
    </dgm:pt>
    <dgm:pt modelId="{DFBE1DA3-DB5C-4242-A5A0-AB015FE3E751}" type="pres">
      <dgm:prSet presAssocID="{54BB0EBA-2C26-4750-B24B-7D73C6F1CB61}" presName="cycle" presStyleCnt="0">
        <dgm:presLayoutVars>
          <dgm:dir/>
          <dgm:resizeHandles val="exact"/>
        </dgm:presLayoutVars>
      </dgm:prSet>
      <dgm:spPr/>
      <dgm:t>
        <a:bodyPr/>
        <a:lstStyle/>
        <a:p>
          <a:endParaRPr lang="en-US"/>
        </a:p>
      </dgm:t>
    </dgm:pt>
    <dgm:pt modelId="{B51D7F11-1EAC-4712-A257-E4A1463577A3}" type="pres">
      <dgm:prSet presAssocID="{98793896-B63F-43CC-B63F-CD35451A1849}" presName="node" presStyleLbl="node1" presStyleIdx="0" presStyleCnt="6">
        <dgm:presLayoutVars>
          <dgm:bulletEnabled val="1"/>
        </dgm:presLayoutVars>
      </dgm:prSet>
      <dgm:spPr/>
      <dgm:t>
        <a:bodyPr/>
        <a:lstStyle/>
        <a:p>
          <a:endParaRPr lang="en-US"/>
        </a:p>
      </dgm:t>
    </dgm:pt>
    <dgm:pt modelId="{F4D4186C-9066-4141-AC74-98B1C2515F4B}" type="pres">
      <dgm:prSet presAssocID="{98793896-B63F-43CC-B63F-CD35451A1849}" presName="spNode" presStyleCnt="0"/>
      <dgm:spPr/>
    </dgm:pt>
    <dgm:pt modelId="{FE841E98-6CE2-4AB9-B892-19DF7FEFF19D}" type="pres">
      <dgm:prSet presAssocID="{9DC8240E-71FB-4BAD-AE80-2B1142B385B7}" presName="sibTrans" presStyleLbl="sibTrans1D1" presStyleIdx="0" presStyleCnt="6"/>
      <dgm:spPr/>
      <dgm:t>
        <a:bodyPr/>
        <a:lstStyle/>
        <a:p>
          <a:endParaRPr lang="en-US"/>
        </a:p>
      </dgm:t>
    </dgm:pt>
    <dgm:pt modelId="{756F990D-1556-42C6-BE57-4965058D0636}" type="pres">
      <dgm:prSet presAssocID="{249C4049-0194-4FA8-930D-9E17BFC430C5}" presName="node" presStyleLbl="node1" presStyleIdx="1" presStyleCnt="6">
        <dgm:presLayoutVars>
          <dgm:bulletEnabled val="1"/>
        </dgm:presLayoutVars>
      </dgm:prSet>
      <dgm:spPr/>
      <dgm:t>
        <a:bodyPr/>
        <a:lstStyle/>
        <a:p>
          <a:endParaRPr lang="en-US"/>
        </a:p>
      </dgm:t>
    </dgm:pt>
    <dgm:pt modelId="{6C7CB3CA-1A1C-4764-9FA0-C6F94CDF1D68}" type="pres">
      <dgm:prSet presAssocID="{249C4049-0194-4FA8-930D-9E17BFC430C5}" presName="spNode" presStyleCnt="0"/>
      <dgm:spPr/>
    </dgm:pt>
    <dgm:pt modelId="{F7DE20A9-A6C0-40F5-A519-2FCA6C2D1010}" type="pres">
      <dgm:prSet presAssocID="{C05B95AD-F1B5-4048-AE38-B6209FA5A9F4}" presName="sibTrans" presStyleLbl="sibTrans1D1" presStyleIdx="1" presStyleCnt="6"/>
      <dgm:spPr/>
      <dgm:t>
        <a:bodyPr/>
        <a:lstStyle/>
        <a:p>
          <a:endParaRPr lang="en-US"/>
        </a:p>
      </dgm:t>
    </dgm:pt>
    <dgm:pt modelId="{6B82FBC7-58F7-477B-A81B-1270CBD7E241}" type="pres">
      <dgm:prSet presAssocID="{FAF97885-141A-4C2A-BB2A-36E3607A8929}" presName="node" presStyleLbl="node1" presStyleIdx="2" presStyleCnt="6">
        <dgm:presLayoutVars>
          <dgm:bulletEnabled val="1"/>
        </dgm:presLayoutVars>
      </dgm:prSet>
      <dgm:spPr/>
      <dgm:t>
        <a:bodyPr/>
        <a:lstStyle/>
        <a:p>
          <a:endParaRPr lang="en-US"/>
        </a:p>
      </dgm:t>
    </dgm:pt>
    <dgm:pt modelId="{8FC8DB74-2B70-407E-99B6-4A38262FD0E2}" type="pres">
      <dgm:prSet presAssocID="{FAF97885-141A-4C2A-BB2A-36E3607A8929}" presName="spNode" presStyleCnt="0"/>
      <dgm:spPr/>
    </dgm:pt>
    <dgm:pt modelId="{8CFBA4BE-539A-430A-9F11-07CC3FBD05C8}" type="pres">
      <dgm:prSet presAssocID="{2A9F8812-1294-4B53-AC43-B522B4AA1D00}" presName="sibTrans" presStyleLbl="sibTrans1D1" presStyleIdx="2" presStyleCnt="6"/>
      <dgm:spPr/>
      <dgm:t>
        <a:bodyPr/>
        <a:lstStyle/>
        <a:p>
          <a:endParaRPr lang="en-US"/>
        </a:p>
      </dgm:t>
    </dgm:pt>
    <dgm:pt modelId="{293998ED-CC77-4FEC-BC0D-E7C5191EAF3C}" type="pres">
      <dgm:prSet presAssocID="{FA153BE9-D387-4C3B-AA26-FB69676EAED0}" presName="node" presStyleLbl="node1" presStyleIdx="3" presStyleCnt="6">
        <dgm:presLayoutVars>
          <dgm:bulletEnabled val="1"/>
        </dgm:presLayoutVars>
      </dgm:prSet>
      <dgm:spPr/>
      <dgm:t>
        <a:bodyPr/>
        <a:lstStyle/>
        <a:p>
          <a:endParaRPr lang="en-US"/>
        </a:p>
      </dgm:t>
    </dgm:pt>
    <dgm:pt modelId="{9F01FA52-97D3-4F43-97FD-BEA5431174E5}" type="pres">
      <dgm:prSet presAssocID="{FA153BE9-D387-4C3B-AA26-FB69676EAED0}" presName="spNode" presStyleCnt="0"/>
      <dgm:spPr/>
    </dgm:pt>
    <dgm:pt modelId="{E1A5661F-164D-4AD7-B4B7-7745075276A7}" type="pres">
      <dgm:prSet presAssocID="{09627E4A-CD71-45E0-9BE2-ED053CE672BD}" presName="sibTrans" presStyleLbl="sibTrans1D1" presStyleIdx="3" presStyleCnt="6"/>
      <dgm:spPr/>
      <dgm:t>
        <a:bodyPr/>
        <a:lstStyle/>
        <a:p>
          <a:endParaRPr lang="en-US"/>
        </a:p>
      </dgm:t>
    </dgm:pt>
    <dgm:pt modelId="{AB9F6B0D-0609-4E9E-AECC-6AB53CEE7996}" type="pres">
      <dgm:prSet presAssocID="{3BF95726-B0ED-48FE-B2F8-5AA660BBA2D0}" presName="node" presStyleLbl="node1" presStyleIdx="4" presStyleCnt="6">
        <dgm:presLayoutVars>
          <dgm:bulletEnabled val="1"/>
        </dgm:presLayoutVars>
      </dgm:prSet>
      <dgm:spPr/>
      <dgm:t>
        <a:bodyPr/>
        <a:lstStyle/>
        <a:p>
          <a:endParaRPr lang="en-US"/>
        </a:p>
      </dgm:t>
    </dgm:pt>
    <dgm:pt modelId="{A6CCDE85-8A46-403F-B97F-AC886BBCDB38}" type="pres">
      <dgm:prSet presAssocID="{3BF95726-B0ED-48FE-B2F8-5AA660BBA2D0}" presName="spNode" presStyleCnt="0"/>
      <dgm:spPr/>
    </dgm:pt>
    <dgm:pt modelId="{7169DBFE-F2B5-4D25-8660-0CF04BA967A2}" type="pres">
      <dgm:prSet presAssocID="{1E6306F5-D1EE-4A79-957C-B23B4435B3EE}" presName="sibTrans" presStyleLbl="sibTrans1D1" presStyleIdx="4" presStyleCnt="6"/>
      <dgm:spPr/>
      <dgm:t>
        <a:bodyPr/>
        <a:lstStyle/>
        <a:p>
          <a:endParaRPr lang="en-US"/>
        </a:p>
      </dgm:t>
    </dgm:pt>
    <dgm:pt modelId="{F086CC9C-E6D4-414D-A40F-F5745D22248C}" type="pres">
      <dgm:prSet presAssocID="{6A55CDB6-6F47-47B3-9EFB-A67C21F07F9D}" presName="node" presStyleLbl="node1" presStyleIdx="5" presStyleCnt="6">
        <dgm:presLayoutVars>
          <dgm:bulletEnabled val="1"/>
        </dgm:presLayoutVars>
      </dgm:prSet>
      <dgm:spPr/>
      <dgm:t>
        <a:bodyPr/>
        <a:lstStyle/>
        <a:p>
          <a:endParaRPr lang="en-US"/>
        </a:p>
      </dgm:t>
    </dgm:pt>
    <dgm:pt modelId="{FBE2F510-482E-4C94-BAF9-D17F7178D153}" type="pres">
      <dgm:prSet presAssocID="{6A55CDB6-6F47-47B3-9EFB-A67C21F07F9D}" presName="spNode" presStyleCnt="0"/>
      <dgm:spPr/>
    </dgm:pt>
    <dgm:pt modelId="{8DE9C0DE-3F1F-43BA-8F76-4C5FE60E9CEB}" type="pres">
      <dgm:prSet presAssocID="{AD61DE66-F6C8-4842-8CE2-BE17B601B658}" presName="sibTrans" presStyleLbl="sibTrans1D1" presStyleIdx="5" presStyleCnt="6"/>
      <dgm:spPr/>
      <dgm:t>
        <a:bodyPr/>
        <a:lstStyle/>
        <a:p>
          <a:endParaRPr lang="en-US"/>
        </a:p>
      </dgm:t>
    </dgm:pt>
  </dgm:ptLst>
  <dgm:cxnLst>
    <dgm:cxn modelId="{42F0F795-3EC7-4BAD-A532-5EC662572462}" type="presOf" srcId="{9DC8240E-71FB-4BAD-AE80-2B1142B385B7}" destId="{FE841E98-6CE2-4AB9-B892-19DF7FEFF19D}" srcOrd="0" destOrd="0" presId="urn:microsoft.com/office/officeart/2005/8/layout/cycle6"/>
    <dgm:cxn modelId="{DE11A2DE-AE98-4089-8C30-00AD00F80724}" type="presOf" srcId="{FAF97885-141A-4C2A-BB2A-36E3607A8929}" destId="{6B82FBC7-58F7-477B-A81B-1270CBD7E241}" srcOrd="0" destOrd="0" presId="urn:microsoft.com/office/officeart/2005/8/layout/cycle6"/>
    <dgm:cxn modelId="{86F3269D-EBA9-4E21-8C78-E7475617003E}" type="presOf" srcId="{54BB0EBA-2C26-4750-B24B-7D73C6F1CB61}" destId="{DFBE1DA3-DB5C-4242-A5A0-AB015FE3E751}" srcOrd="0" destOrd="0" presId="urn:microsoft.com/office/officeart/2005/8/layout/cycle6"/>
    <dgm:cxn modelId="{BB9A6F91-F88E-4156-83DB-6C8D1EB681EE}" srcId="{54BB0EBA-2C26-4750-B24B-7D73C6F1CB61}" destId="{FA153BE9-D387-4C3B-AA26-FB69676EAED0}" srcOrd="3" destOrd="0" parTransId="{C782FE7B-7F7A-411F-9679-E8A73A1E76AB}" sibTransId="{09627E4A-CD71-45E0-9BE2-ED053CE672BD}"/>
    <dgm:cxn modelId="{2BF323FF-A29A-4914-BE67-8E85796447E1}" srcId="{54BB0EBA-2C26-4750-B24B-7D73C6F1CB61}" destId="{3BF95726-B0ED-48FE-B2F8-5AA660BBA2D0}" srcOrd="4" destOrd="0" parTransId="{8032C081-793C-41BC-867B-D826C8B06DAC}" sibTransId="{1E6306F5-D1EE-4A79-957C-B23B4435B3EE}"/>
    <dgm:cxn modelId="{FAADB60F-858E-40E7-BF17-AEB8D395CB2E}" type="presOf" srcId="{249C4049-0194-4FA8-930D-9E17BFC430C5}" destId="{756F990D-1556-42C6-BE57-4965058D0636}" srcOrd="0" destOrd="0" presId="urn:microsoft.com/office/officeart/2005/8/layout/cycle6"/>
    <dgm:cxn modelId="{D8AFF8EA-14CE-4801-ADA6-F0F9106A96C5}" srcId="{54BB0EBA-2C26-4750-B24B-7D73C6F1CB61}" destId="{6A55CDB6-6F47-47B3-9EFB-A67C21F07F9D}" srcOrd="5" destOrd="0" parTransId="{EE07332A-3804-42E0-9289-1EA4912C507C}" sibTransId="{AD61DE66-F6C8-4842-8CE2-BE17B601B658}"/>
    <dgm:cxn modelId="{DBAB9608-35B9-4720-A7BA-631B800C2231}" srcId="{54BB0EBA-2C26-4750-B24B-7D73C6F1CB61}" destId="{FAF97885-141A-4C2A-BB2A-36E3607A8929}" srcOrd="2" destOrd="0" parTransId="{1CEDC88E-4C67-4DAE-9A6E-223E7208E644}" sibTransId="{2A9F8812-1294-4B53-AC43-B522B4AA1D00}"/>
    <dgm:cxn modelId="{591D3DF7-79BE-49E6-BACD-3FE4BCCAF49A}" type="presOf" srcId="{C05B95AD-F1B5-4048-AE38-B6209FA5A9F4}" destId="{F7DE20A9-A6C0-40F5-A519-2FCA6C2D1010}" srcOrd="0" destOrd="0" presId="urn:microsoft.com/office/officeart/2005/8/layout/cycle6"/>
    <dgm:cxn modelId="{6B3C1A4F-DDD0-41CB-B4F8-EA3BE01EBDB5}" type="presOf" srcId="{AD61DE66-F6C8-4842-8CE2-BE17B601B658}" destId="{8DE9C0DE-3F1F-43BA-8F76-4C5FE60E9CEB}" srcOrd="0" destOrd="0" presId="urn:microsoft.com/office/officeart/2005/8/layout/cycle6"/>
    <dgm:cxn modelId="{CE1B5F01-4F94-41DE-9143-97F19E63FC50}" type="presOf" srcId="{FA153BE9-D387-4C3B-AA26-FB69676EAED0}" destId="{293998ED-CC77-4FEC-BC0D-E7C5191EAF3C}" srcOrd="0" destOrd="0" presId="urn:microsoft.com/office/officeart/2005/8/layout/cycle6"/>
    <dgm:cxn modelId="{47D93C7B-F2CF-492C-841F-BE9B182D906F}" type="presOf" srcId="{1E6306F5-D1EE-4A79-957C-B23B4435B3EE}" destId="{7169DBFE-F2B5-4D25-8660-0CF04BA967A2}" srcOrd="0" destOrd="0" presId="urn:microsoft.com/office/officeart/2005/8/layout/cycle6"/>
    <dgm:cxn modelId="{4CA122D0-0448-4816-A4BA-F7914C7D53EA}" type="presOf" srcId="{98793896-B63F-43CC-B63F-CD35451A1849}" destId="{B51D7F11-1EAC-4712-A257-E4A1463577A3}" srcOrd="0" destOrd="0" presId="urn:microsoft.com/office/officeart/2005/8/layout/cycle6"/>
    <dgm:cxn modelId="{8AE61F11-4E1B-49DA-98D2-65B0EE2314B1}" type="presOf" srcId="{09627E4A-CD71-45E0-9BE2-ED053CE672BD}" destId="{E1A5661F-164D-4AD7-B4B7-7745075276A7}" srcOrd="0" destOrd="0" presId="urn:microsoft.com/office/officeart/2005/8/layout/cycle6"/>
    <dgm:cxn modelId="{A6AAA50A-B8E6-43AB-BB60-2D7AC9327C63}" type="presOf" srcId="{6A55CDB6-6F47-47B3-9EFB-A67C21F07F9D}" destId="{F086CC9C-E6D4-414D-A40F-F5745D22248C}" srcOrd="0" destOrd="0" presId="urn:microsoft.com/office/officeart/2005/8/layout/cycle6"/>
    <dgm:cxn modelId="{D801CBBF-5C8D-4A4F-9F79-817EBAF1A033}" type="presOf" srcId="{3BF95726-B0ED-48FE-B2F8-5AA660BBA2D0}" destId="{AB9F6B0D-0609-4E9E-AECC-6AB53CEE7996}" srcOrd="0" destOrd="0" presId="urn:microsoft.com/office/officeart/2005/8/layout/cycle6"/>
    <dgm:cxn modelId="{19AAA0B9-18EA-43F0-B4C5-F8DCDF0DF51A}" type="presOf" srcId="{2A9F8812-1294-4B53-AC43-B522B4AA1D00}" destId="{8CFBA4BE-539A-430A-9F11-07CC3FBD05C8}" srcOrd="0" destOrd="0" presId="urn:microsoft.com/office/officeart/2005/8/layout/cycle6"/>
    <dgm:cxn modelId="{82500C59-49F8-46E8-A995-C1386A355B88}" srcId="{54BB0EBA-2C26-4750-B24B-7D73C6F1CB61}" destId="{249C4049-0194-4FA8-930D-9E17BFC430C5}" srcOrd="1" destOrd="0" parTransId="{74B27092-6006-451E-924C-2CB602DFFF78}" sibTransId="{C05B95AD-F1B5-4048-AE38-B6209FA5A9F4}"/>
    <dgm:cxn modelId="{33789673-B549-4F0B-B854-A036E3489206}" srcId="{54BB0EBA-2C26-4750-B24B-7D73C6F1CB61}" destId="{98793896-B63F-43CC-B63F-CD35451A1849}" srcOrd="0" destOrd="0" parTransId="{D35D4701-B8EA-4A37-B415-309DDE59B767}" sibTransId="{9DC8240E-71FB-4BAD-AE80-2B1142B385B7}"/>
    <dgm:cxn modelId="{9A657DE7-3733-4414-9B1A-ED04D2FEDCE3}" type="presParOf" srcId="{DFBE1DA3-DB5C-4242-A5A0-AB015FE3E751}" destId="{B51D7F11-1EAC-4712-A257-E4A1463577A3}" srcOrd="0" destOrd="0" presId="urn:microsoft.com/office/officeart/2005/8/layout/cycle6"/>
    <dgm:cxn modelId="{C1D8C9C1-400F-44EF-8AC1-CFCFEE29A95E}" type="presParOf" srcId="{DFBE1DA3-DB5C-4242-A5A0-AB015FE3E751}" destId="{F4D4186C-9066-4141-AC74-98B1C2515F4B}" srcOrd="1" destOrd="0" presId="urn:microsoft.com/office/officeart/2005/8/layout/cycle6"/>
    <dgm:cxn modelId="{E870A788-F5C5-4819-98AE-97B586014364}" type="presParOf" srcId="{DFBE1DA3-DB5C-4242-A5A0-AB015FE3E751}" destId="{FE841E98-6CE2-4AB9-B892-19DF7FEFF19D}" srcOrd="2" destOrd="0" presId="urn:microsoft.com/office/officeart/2005/8/layout/cycle6"/>
    <dgm:cxn modelId="{DF6F6B62-B946-4D36-894F-B232ACCB8239}" type="presParOf" srcId="{DFBE1DA3-DB5C-4242-A5A0-AB015FE3E751}" destId="{756F990D-1556-42C6-BE57-4965058D0636}" srcOrd="3" destOrd="0" presId="urn:microsoft.com/office/officeart/2005/8/layout/cycle6"/>
    <dgm:cxn modelId="{6DF86BD4-4ED6-4D10-89F0-742A51FD2B9E}" type="presParOf" srcId="{DFBE1DA3-DB5C-4242-A5A0-AB015FE3E751}" destId="{6C7CB3CA-1A1C-4764-9FA0-C6F94CDF1D68}" srcOrd="4" destOrd="0" presId="urn:microsoft.com/office/officeart/2005/8/layout/cycle6"/>
    <dgm:cxn modelId="{244A46AB-FACB-45B3-969C-7FCAD4A4B09D}" type="presParOf" srcId="{DFBE1DA3-DB5C-4242-A5A0-AB015FE3E751}" destId="{F7DE20A9-A6C0-40F5-A519-2FCA6C2D1010}" srcOrd="5" destOrd="0" presId="urn:microsoft.com/office/officeart/2005/8/layout/cycle6"/>
    <dgm:cxn modelId="{ED1D7C56-DF24-42F5-AFC4-497C5149C261}" type="presParOf" srcId="{DFBE1DA3-DB5C-4242-A5A0-AB015FE3E751}" destId="{6B82FBC7-58F7-477B-A81B-1270CBD7E241}" srcOrd="6" destOrd="0" presId="urn:microsoft.com/office/officeart/2005/8/layout/cycle6"/>
    <dgm:cxn modelId="{7CFEB969-94D1-4F71-9813-FF398DDABAC2}" type="presParOf" srcId="{DFBE1DA3-DB5C-4242-A5A0-AB015FE3E751}" destId="{8FC8DB74-2B70-407E-99B6-4A38262FD0E2}" srcOrd="7" destOrd="0" presId="urn:microsoft.com/office/officeart/2005/8/layout/cycle6"/>
    <dgm:cxn modelId="{439F508D-2551-439D-9088-BC3CB72ECF2D}" type="presParOf" srcId="{DFBE1DA3-DB5C-4242-A5A0-AB015FE3E751}" destId="{8CFBA4BE-539A-430A-9F11-07CC3FBD05C8}" srcOrd="8" destOrd="0" presId="urn:microsoft.com/office/officeart/2005/8/layout/cycle6"/>
    <dgm:cxn modelId="{C2C3D739-CD4B-448E-80F1-5B2D4369A3DE}" type="presParOf" srcId="{DFBE1DA3-DB5C-4242-A5A0-AB015FE3E751}" destId="{293998ED-CC77-4FEC-BC0D-E7C5191EAF3C}" srcOrd="9" destOrd="0" presId="urn:microsoft.com/office/officeart/2005/8/layout/cycle6"/>
    <dgm:cxn modelId="{352CDB12-EBC0-4E29-AC05-921B1D261A9D}" type="presParOf" srcId="{DFBE1DA3-DB5C-4242-A5A0-AB015FE3E751}" destId="{9F01FA52-97D3-4F43-97FD-BEA5431174E5}" srcOrd="10" destOrd="0" presId="urn:microsoft.com/office/officeart/2005/8/layout/cycle6"/>
    <dgm:cxn modelId="{0BA6D4A1-9A13-4E47-AE8B-70D9A777B6AE}" type="presParOf" srcId="{DFBE1DA3-DB5C-4242-A5A0-AB015FE3E751}" destId="{E1A5661F-164D-4AD7-B4B7-7745075276A7}" srcOrd="11" destOrd="0" presId="urn:microsoft.com/office/officeart/2005/8/layout/cycle6"/>
    <dgm:cxn modelId="{ED3569FA-CFB4-4150-8440-EA0DDC582226}" type="presParOf" srcId="{DFBE1DA3-DB5C-4242-A5A0-AB015FE3E751}" destId="{AB9F6B0D-0609-4E9E-AECC-6AB53CEE7996}" srcOrd="12" destOrd="0" presId="urn:microsoft.com/office/officeart/2005/8/layout/cycle6"/>
    <dgm:cxn modelId="{862BE91E-87D8-4C70-A120-74533E55EF3C}" type="presParOf" srcId="{DFBE1DA3-DB5C-4242-A5A0-AB015FE3E751}" destId="{A6CCDE85-8A46-403F-B97F-AC886BBCDB38}" srcOrd="13" destOrd="0" presId="urn:microsoft.com/office/officeart/2005/8/layout/cycle6"/>
    <dgm:cxn modelId="{A2857EEF-A3A7-4D53-A67B-1ABD2770DB1F}" type="presParOf" srcId="{DFBE1DA3-DB5C-4242-A5A0-AB015FE3E751}" destId="{7169DBFE-F2B5-4D25-8660-0CF04BA967A2}" srcOrd="14" destOrd="0" presId="urn:microsoft.com/office/officeart/2005/8/layout/cycle6"/>
    <dgm:cxn modelId="{B89C54DC-1661-43B7-B12F-8B63E097EF6F}" type="presParOf" srcId="{DFBE1DA3-DB5C-4242-A5A0-AB015FE3E751}" destId="{F086CC9C-E6D4-414D-A40F-F5745D22248C}" srcOrd="15" destOrd="0" presId="urn:microsoft.com/office/officeart/2005/8/layout/cycle6"/>
    <dgm:cxn modelId="{CA0C25AA-EF1A-4D96-A8BD-B530C29646C3}" type="presParOf" srcId="{DFBE1DA3-DB5C-4242-A5A0-AB015FE3E751}" destId="{FBE2F510-482E-4C94-BAF9-D17F7178D153}" srcOrd="16" destOrd="0" presId="urn:microsoft.com/office/officeart/2005/8/layout/cycle6"/>
    <dgm:cxn modelId="{5EF843B7-3548-4B83-949F-FDF41B8835BE}" type="presParOf" srcId="{DFBE1DA3-DB5C-4242-A5A0-AB015FE3E751}" destId="{8DE9C0DE-3F1F-43BA-8F76-4C5FE60E9CEB}" srcOrd="17" destOrd="0" presId="urn:microsoft.com/office/officeart/2005/8/layout/cycle6"/>
  </dgm:cxnLst>
  <dgm:bg>
    <a:effectLst>
      <a:glow rad="228600">
        <a:schemeClr val="accent6">
          <a:satMod val="175000"/>
          <a:alpha val="40000"/>
        </a:schemeClr>
      </a:glow>
    </a:effect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4/15/2020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style>
          <a:lnRef idx="1">
            <a:schemeClr val="accent1"/>
          </a:lnRef>
          <a:fillRef idx="2">
            <a:schemeClr val="accent1"/>
          </a:fillRef>
          <a:effectRef idx="1">
            <a:schemeClr val="accent1"/>
          </a:effectRef>
          <a:fontRef idx="minor">
            <a:schemeClr val="dk1"/>
          </a:fontRef>
        </p:style>
        <p:txBody>
          <a:bodyPr/>
          <a:lstStyle/>
          <a:p>
            <a:r>
              <a:rPr lang="en-US" dirty="0" smtClean="0"/>
              <a:t>Forensic Linguistics</a:t>
            </a:r>
            <a:br>
              <a:rPr lang="en-US" dirty="0" smtClean="0"/>
            </a:br>
            <a:endParaRPr lang="en-US" dirty="0"/>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 please</a:t>
            </a:r>
            <a:endParaRPr lang="en-US" dirty="0"/>
          </a:p>
        </p:txBody>
      </p:sp>
      <p:sp>
        <p:nvSpPr>
          <p:cNvPr id="3" name="Content Placeholder 2"/>
          <p:cNvSpPr>
            <a:spLocks noGrp="1"/>
          </p:cNvSpPr>
          <p:nvPr>
            <p:ph idx="1"/>
          </p:nvPr>
        </p:nvSpPr>
        <p:spPr/>
        <p:txBody>
          <a:bodyPr>
            <a:normAutofit fontScale="85000" lnSpcReduction="20000"/>
          </a:bodyPr>
          <a:lstStyle/>
          <a:p>
            <a:r>
              <a:rPr lang="en-US" dirty="0" err="1" smtClean="0"/>
              <a:t>EXAMPLE:One</a:t>
            </a:r>
            <a:r>
              <a:rPr lang="en-US" dirty="0" smtClean="0"/>
              <a:t> of </a:t>
            </a:r>
            <a:r>
              <a:rPr lang="en-US" smtClean="0"/>
              <a:t>the earliest cases </a:t>
            </a:r>
            <a:r>
              <a:rPr lang="en-US" dirty="0" smtClean="0"/>
              <a:t>where forensic stylistics was used to detect </a:t>
            </a:r>
            <a:r>
              <a:rPr lang="en-US" b="1" dirty="0" smtClean="0"/>
              <a:t>plagiarism</a:t>
            </a:r>
            <a:r>
              <a:rPr lang="en-US" dirty="0" smtClean="0"/>
              <a:t> was the case of </a:t>
            </a:r>
            <a:r>
              <a:rPr lang="en-US" b="1" dirty="0" smtClean="0"/>
              <a:t>Helen Keller's </a:t>
            </a:r>
            <a:r>
              <a:rPr lang="en-US" dirty="0" smtClean="0"/>
              <a:t>short story. The blind American author was accused of plagiarism in 1892 with regard to her published short story, The Frost King. Upon investigation, The Frost King was found to have been plagiarized from Margaret Canby's book </a:t>
            </a:r>
            <a:r>
              <a:rPr lang="en-US" i="1" dirty="0" smtClean="0"/>
              <a:t>Frost Fairies</a:t>
            </a:r>
            <a:r>
              <a:rPr lang="en-US" dirty="0" smtClean="0"/>
              <a:t> which had been read to her some time ago. Keller was discovered to have made only minute changes to common words and phrases and used less common words to put the same point across, suggesting mere alterations to original ideas.</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685800"/>
          </a:xfrm>
        </p:spPr>
        <p:txBody>
          <a:bodyPr>
            <a:normAutofit fontScale="90000"/>
            <a:scene3d>
              <a:camera prst="perspectiveContrastingRightFacing"/>
              <a:lightRig rig="threePt" dir="t"/>
            </a:scene3d>
            <a:sp3d extrusionH="57150">
              <a:bevelT w="38100" h="38100" prst="relaxedInset"/>
            </a:sp3d>
          </a:bodyPr>
          <a:lstStyle/>
          <a:p>
            <a:pPr algn="l"/>
            <a:r>
              <a:rPr lang="en-US" dirty="0" smtClean="0"/>
              <a:t>Forensic</a:t>
            </a:r>
            <a:br>
              <a:rPr lang="en-US" dirty="0" smtClean="0"/>
            </a:br>
            <a:endParaRPr lang="en-US" dirty="0"/>
          </a:p>
        </p:txBody>
      </p:sp>
      <p:sp>
        <p:nvSpPr>
          <p:cNvPr id="3" name="Content Placeholder 2"/>
          <p:cNvSpPr>
            <a:spLocks noGrp="1"/>
          </p:cNvSpPr>
          <p:nvPr>
            <p:ph idx="1"/>
          </p:nvPr>
        </p:nvSpPr>
        <p:spPr>
          <a:xfrm>
            <a:off x="457200" y="1219200"/>
            <a:ext cx="8229600" cy="5181600"/>
          </a:xfrm>
        </p:spPr>
        <p:style>
          <a:lnRef idx="1">
            <a:schemeClr val="accent5"/>
          </a:lnRef>
          <a:fillRef idx="2">
            <a:schemeClr val="accent5"/>
          </a:fillRef>
          <a:effectRef idx="1">
            <a:schemeClr val="accent5"/>
          </a:effectRef>
          <a:fontRef idx="minor">
            <a:schemeClr val="dk1"/>
          </a:fontRef>
        </p:style>
        <p:txBody>
          <a:bodyPr>
            <a:normAutofit/>
          </a:bodyPr>
          <a:lstStyle/>
          <a:p>
            <a:endParaRPr lang="en-US" dirty="0" smtClean="0"/>
          </a:p>
          <a:p>
            <a:endParaRPr lang="en-US" dirty="0" smtClean="0"/>
          </a:p>
          <a:p>
            <a:r>
              <a:rPr lang="en-US" sz="3200" dirty="0" smtClean="0"/>
              <a:t>the Latin word: </a:t>
            </a:r>
            <a:r>
              <a:rPr lang="en-US" sz="3200" i="1" dirty="0" err="1" smtClean="0"/>
              <a:t>forēnsis</a:t>
            </a:r>
            <a:endParaRPr lang="en-US" sz="3200" i="1" dirty="0" smtClean="0"/>
          </a:p>
          <a:p>
            <a:r>
              <a:rPr lang="en-US" sz="3200" dirty="0" smtClean="0"/>
              <a:t>Means "of or before the forum’’</a:t>
            </a:r>
          </a:p>
          <a:p>
            <a:r>
              <a:rPr lang="en-US" sz="3200" dirty="0" smtClean="0"/>
              <a:t>In Roman times, a criminal charge meant presenting the case before a group of public individuals in the ‘forum’.</a:t>
            </a:r>
          </a:p>
          <a:p>
            <a:pPr>
              <a:buNone/>
            </a:pPr>
            <a:endParaRPr lang="en-US" sz="3600" b="1" dirty="0" smtClean="0"/>
          </a:p>
        </p:txBody>
      </p:sp>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sz="2800" b="1" dirty="0" smtClean="0"/>
              <a:t>Forensic Science</a:t>
            </a:r>
          </a:p>
          <a:p>
            <a:endParaRPr lang="en-US" sz="2800" dirty="0" smtClean="0"/>
          </a:p>
          <a:p>
            <a:r>
              <a:rPr lang="en-US" sz="3600" dirty="0" smtClean="0"/>
              <a:t>The scientific method of gathering and examining information about the past. </a:t>
            </a:r>
          </a:p>
          <a:p>
            <a:r>
              <a:rPr lang="en-US" sz="3600" dirty="0" smtClean="0"/>
              <a:t>In the United States of America there are over 12,000 forensic science technicians</a:t>
            </a:r>
            <a:endParaRPr lang="en-US" sz="3600" b="1"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ontent Placeholder 2"/>
          <p:cNvSpPr>
            <a:spLocks noGrp="1"/>
          </p:cNvSpPr>
          <p:nvPr>
            <p:ph idx="1"/>
          </p:nvPr>
        </p:nvSpPr>
        <p:spPr/>
        <p:txBody>
          <a:bodyPr/>
          <a:lstStyle/>
          <a:p>
            <a:r>
              <a:rPr lang="en-US" i="1" dirty="0" smtClean="0"/>
              <a:t>‘forensic linguistics’</a:t>
            </a:r>
            <a:r>
              <a:rPr lang="en-US" dirty="0" smtClean="0"/>
              <a:t> first appeared in 1968 by </a:t>
            </a:r>
            <a:r>
              <a:rPr lang="en-US" b="1" dirty="0" smtClean="0"/>
              <a:t>Jan </a:t>
            </a:r>
            <a:r>
              <a:rPr lang="en-US" b="1" dirty="0" err="1" smtClean="0"/>
              <a:t>Svartvik</a:t>
            </a:r>
            <a:endParaRPr lang="en-US" b="1" dirty="0" smtClean="0"/>
          </a:p>
          <a:p>
            <a:r>
              <a:rPr lang="en-US" dirty="0" smtClean="0"/>
              <a:t> In  United Kingdom, the legal defense for many criminal cases questioned the authenticity of police statements. </a:t>
            </a:r>
          </a:p>
          <a:p>
            <a:r>
              <a:rPr lang="en-US" dirty="0" smtClean="0"/>
              <a:t>Suspects' statements dictated  in a specific format, causing important details to be left out.</a:t>
            </a:r>
          </a:p>
          <a:p>
            <a:endParaRPr lang="en-US" dirty="0"/>
          </a:p>
        </p:txBody>
      </p:sp>
    </p:spTree>
  </p:cSld>
  <p:clrMapOvr>
    <a:masterClrMapping/>
  </p:clrMapOvr>
  <p:transition>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ontent Placeholder 2"/>
          <p:cNvSpPr>
            <a:spLocks noGrp="1"/>
          </p:cNvSpPr>
          <p:nvPr>
            <p:ph idx="1"/>
          </p:nvPr>
        </p:nvSpPr>
        <p:spPr/>
        <p:txBody>
          <a:bodyPr>
            <a:normAutofit/>
          </a:bodyPr>
          <a:lstStyle/>
          <a:p>
            <a:r>
              <a:rPr lang="en-US" dirty="0" smtClean="0"/>
              <a:t>In United States it started with the rights of individuals with regard to understanding their</a:t>
            </a:r>
            <a:r>
              <a:rPr lang="en-US" b="1" dirty="0" smtClean="0"/>
              <a:t> Miranda rights</a:t>
            </a:r>
            <a:r>
              <a:rPr lang="en-US" dirty="0" smtClean="0"/>
              <a:t> .</a:t>
            </a:r>
          </a:p>
          <a:p>
            <a:r>
              <a:rPr lang="en-US" dirty="0" smtClean="0"/>
              <a:t> An early application to the status of trademarks as words or phrases in the language. As food giant </a:t>
            </a:r>
            <a:r>
              <a:rPr lang="en-US" b="1" dirty="0" smtClean="0"/>
              <a:t>McDonald'</a:t>
            </a:r>
            <a:r>
              <a:rPr lang="en-US" dirty="0" smtClean="0"/>
              <a:t>s claim not to use the word Mc by anyone else.</a:t>
            </a:r>
            <a:endParaRPr lang="en-US" dirty="0"/>
          </a:p>
        </p:txBody>
      </p:sp>
    </p:spTree>
  </p:cSld>
  <p:clrMapOvr>
    <a:masterClrMapping/>
  </p:clrMapOvr>
  <p:transition>
    <p:dissolv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Areas of study</a:t>
            </a:r>
            <a:endParaRPr lang="en-US" dirty="0"/>
          </a:p>
        </p:txBody>
      </p:sp>
      <p:sp>
        <p:nvSpPr>
          <p:cNvPr id="3" name="Content Placeholder 2"/>
          <p:cNvSpPr>
            <a:spLocks noGrp="1"/>
          </p:cNvSpPr>
          <p:nvPr>
            <p:ph idx="1"/>
          </p:nvPr>
        </p:nvSpPr>
        <p:spPr/>
        <p:txBody>
          <a:bodyPr>
            <a:normAutofit fontScale="92500" lnSpcReduction="10000"/>
          </a:bodyPr>
          <a:lstStyle/>
          <a:p>
            <a:r>
              <a:rPr lang="en-US" b="1" dirty="0" smtClean="0"/>
              <a:t>The language of legal texts:</a:t>
            </a:r>
            <a:r>
              <a:rPr lang="en-US" dirty="0" smtClean="0"/>
              <a:t> forensic text used in a legal or criminal context, includes analyzing the linguistics of documents as diverse as Acts of Parliament (or other law-making body), private Wills, court judgments and summonses ,of  government departments.</a:t>
            </a:r>
          </a:p>
          <a:p>
            <a:r>
              <a:rPr lang="en-US" b="1" dirty="0" smtClean="0"/>
              <a:t>The language of legal processes:</a:t>
            </a:r>
            <a:r>
              <a:rPr lang="en-US" dirty="0" smtClean="0"/>
              <a:t> used in cross-examination, evidence presentation, judge's direction, police cautions/ the questioning process in court.</a:t>
            </a:r>
          </a:p>
          <a:p>
            <a:endParaRPr lang="en-US" dirty="0"/>
          </a:p>
        </p:txBody>
      </p:sp>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38200"/>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en-US" b="1" dirty="0" smtClean="0"/>
              <a:t> Forensic Linguistics</a:t>
            </a:r>
            <a:endParaRPr lang="en-US" dirty="0"/>
          </a:p>
        </p:txBody>
      </p:sp>
      <p:graphicFrame>
        <p:nvGraphicFramePr>
          <p:cNvPr id="4" name="Content Placeholder 3"/>
          <p:cNvGraphicFramePr>
            <a:graphicFrameLocks noGrp="1"/>
          </p:cNvGraphicFramePr>
          <p:nvPr>
            <p:ph idx="1"/>
          </p:nvPr>
        </p:nvGraphicFramePr>
        <p:xfrm>
          <a:off x="457200" y="1219200"/>
          <a:ext cx="8305800" cy="541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dissolve/>
    <p:sndAc>
      <p:stSnd>
        <p:snd r:embed="rId2" name="camera.wav" builtIn="1"/>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47800"/>
          </a:xfrm>
        </p:spPr>
        <p:style>
          <a:lnRef idx="1">
            <a:schemeClr val="accent3"/>
          </a:lnRef>
          <a:fillRef idx="2">
            <a:schemeClr val="accent3"/>
          </a:fillRef>
          <a:effectRef idx="1">
            <a:schemeClr val="accent3"/>
          </a:effectRef>
          <a:fontRef idx="minor">
            <a:schemeClr val="dk1"/>
          </a:fontRef>
        </p:style>
        <p:txBody>
          <a:bodyPr>
            <a:normAutofit/>
          </a:bodyPr>
          <a:lstStyle/>
          <a:p>
            <a:r>
              <a:rPr lang="en-US" b="1" dirty="0" smtClean="0"/>
              <a:t>Use of linguistic evidence in legal proceedings</a:t>
            </a:r>
            <a:endParaRPr lang="en-US" b="1" dirty="0"/>
          </a:p>
        </p:txBody>
      </p:sp>
      <p:sp>
        <p:nvSpPr>
          <p:cNvPr id="3" name="Content Placeholder 2"/>
          <p:cNvSpPr>
            <a:spLocks noGrp="1"/>
          </p:cNvSpPr>
          <p:nvPr>
            <p:ph idx="1"/>
          </p:nvPr>
        </p:nvSpPr>
        <p:spPr>
          <a:xfrm>
            <a:off x="457200" y="1600200"/>
            <a:ext cx="8382000" cy="5029200"/>
          </a:xfrm>
        </p:spPr>
        <p:style>
          <a:lnRef idx="1">
            <a:schemeClr val="accent2"/>
          </a:lnRef>
          <a:fillRef idx="2">
            <a:schemeClr val="accent2"/>
          </a:fillRef>
          <a:effectRef idx="1">
            <a:schemeClr val="accent2"/>
          </a:effectRef>
          <a:fontRef idx="minor">
            <a:schemeClr val="dk1"/>
          </a:fontRef>
        </p:style>
        <p:txBody>
          <a:bodyPr>
            <a:normAutofit fontScale="62500" lnSpcReduction="20000"/>
          </a:bodyPr>
          <a:lstStyle/>
          <a:p>
            <a:pPr lvl="0"/>
            <a:r>
              <a:rPr lang="en-US" b="1" dirty="0" smtClean="0"/>
              <a:t>Trademark and other intellectual property disputes</a:t>
            </a:r>
          </a:p>
          <a:p>
            <a:pPr lvl="0"/>
            <a:r>
              <a:rPr lang="en-US" b="1" dirty="0" smtClean="0"/>
              <a:t>Author identification</a:t>
            </a:r>
            <a:r>
              <a:rPr lang="en-US" dirty="0" smtClean="0"/>
              <a:t> (determining who wrote an anonymous text by making comparisons to known writing samples of a suspect; such as threat letters, mobile phone texts or emails)</a:t>
            </a:r>
          </a:p>
          <a:p>
            <a:pPr lvl="0"/>
            <a:r>
              <a:rPr lang="en-US" b="1" dirty="0" smtClean="0"/>
              <a:t>Forensic stylistics</a:t>
            </a:r>
            <a:r>
              <a:rPr lang="en-US" dirty="0" smtClean="0"/>
              <a:t> (identifying cases of plagiarism)</a:t>
            </a:r>
          </a:p>
          <a:p>
            <a:pPr lvl="0"/>
            <a:r>
              <a:rPr lang="en-US" b="1" dirty="0" smtClean="0"/>
              <a:t>Voice identification</a:t>
            </a:r>
            <a:r>
              <a:rPr lang="en-US" dirty="0" smtClean="0"/>
              <a:t>, also known as forensic phonetics, used to determine, through acoustic qualities, if the voice on a tape recorder is that of the defendant)</a:t>
            </a:r>
          </a:p>
          <a:p>
            <a:pPr lvl="0"/>
            <a:r>
              <a:rPr lang="en-US" b="1" dirty="0" smtClean="0"/>
              <a:t>Discourse analysis</a:t>
            </a:r>
            <a:r>
              <a:rPr lang="en-US" dirty="0" smtClean="0"/>
              <a:t> (the analysis of the structure of written or spoken utterance to determine who is introducing topics or whether a suspect is agreeing to engage in criminal conspiracy)</a:t>
            </a:r>
          </a:p>
          <a:p>
            <a:pPr lvl="0"/>
            <a:r>
              <a:rPr lang="en-US" b="1" dirty="0" smtClean="0"/>
              <a:t>Language analysis</a:t>
            </a:r>
            <a:r>
              <a:rPr lang="en-US" dirty="0" smtClean="0"/>
              <a:t> (forensic dialectology) tracing the linguistic history of asylum seekers (Language Analysis for the Determination of Origin)</a:t>
            </a:r>
          </a:p>
          <a:p>
            <a:pPr lvl="0"/>
            <a:r>
              <a:rPr lang="en-US" dirty="0" smtClean="0"/>
              <a:t>Reconstruction of mobile phone</a:t>
            </a:r>
            <a:r>
              <a:rPr lang="en-US" b="1" dirty="0" smtClean="0"/>
              <a:t> text conversations</a:t>
            </a:r>
            <a:endParaRPr lang="en-US" dirty="0" smtClean="0"/>
          </a:p>
          <a:p>
            <a:r>
              <a:rPr lang="en-US" b="1" dirty="0" smtClean="0"/>
              <a:t>Forensic phonetics</a:t>
            </a:r>
            <a:r>
              <a:rPr lang="en-US" dirty="0" smtClean="0"/>
              <a:t> include corpora of suicide notes, mobile phone texts, police statements, police interview records and witness statements.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style>
          <a:lnRef idx="1">
            <a:schemeClr val="accent2"/>
          </a:lnRef>
          <a:fillRef idx="2">
            <a:schemeClr val="accent2"/>
          </a:fillRef>
          <a:effectRef idx="1">
            <a:schemeClr val="accent2"/>
          </a:effectRef>
          <a:fontRef idx="minor">
            <a:schemeClr val="dk1"/>
          </a:fontRef>
        </p:style>
        <p:txBody>
          <a:bodyPr/>
          <a:lstStyle/>
          <a:p>
            <a:r>
              <a:rPr lang="en-US" b="1" dirty="0" smtClean="0"/>
              <a:t>Forensic Speech Reading</a:t>
            </a:r>
            <a:endParaRPr lang="en-US" dirty="0"/>
          </a:p>
        </p:txBody>
      </p:sp>
      <p:graphicFrame>
        <p:nvGraphicFramePr>
          <p:cNvPr id="4" name="Content Placeholder 3"/>
          <p:cNvGraphicFramePr>
            <a:graphicFrameLocks noGrp="1"/>
          </p:cNvGraphicFramePr>
          <p:nvPr>
            <p:ph idx="1"/>
          </p:nvPr>
        </p:nvGraphicFramePr>
        <p:xfrm>
          <a:off x="457200" y="1295400"/>
          <a:ext cx="82296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p:cNvSpPr/>
          <p:nvPr/>
        </p:nvSpPr>
        <p:spPr>
          <a:xfrm>
            <a:off x="3048000" y="2967335"/>
            <a:ext cx="3124200" cy="1754326"/>
          </a:xfrm>
          <a:prstGeom prst="rect">
            <a:avLst/>
          </a:prstGeom>
          <a:noFill/>
        </p:spPr>
        <p:txBody>
          <a:bodyPr wrap="squar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Finger Print</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273</TotalTime>
  <Words>548</Words>
  <Application>Microsoft Office PowerPoint</Application>
  <PresentationFormat>On-screen Show (4:3)</PresentationFormat>
  <Paragraphs>46</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Forensic Linguistics </vt:lpstr>
      <vt:lpstr>Forensic </vt:lpstr>
      <vt:lpstr>Slide 3</vt:lpstr>
      <vt:lpstr>Slide 4</vt:lpstr>
      <vt:lpstr>Slide 5</vt:lpstr>
      <vt:lpstr>Areas of study</vt:lpstr>
      <vt:lpstr> Forensic Linguistics</vt:lpstr>
      <vt:lpstr>Use of linguistic evidence in legal proceedings</vt:lpstr>
      <vt:lpstr>Forensic Speech Reading</vt:lpstr>
      <vt:lpstr>Read please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Forensic Linguistics</dc:title>
  <dc:creator>hisham king</dc:creator>
  <cp:lastModifiedBy>AWAIS COMPUTERS</cp:lastModifiedBy>
  <cp:revision>68</cp:revision>
  <dcterms:created xsi:type="dcterms:W3CDTF">2006-08-16T00:00:00Z</dcterms:created>
  <dcterms:modified xsi:type="dcterms:W3CDTF">2020-04-15T15:09:14Z</dcterms:modified>
</cp:coreProperties>
</file>